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74" r:id="rId2"/>
    <p:sldId id="287" r:id="rId3"/>
    <p:sldId id="288" r:id="rId4"/>
    <p:sldId id="322" r:id="rId5"/>
    <p:sldId id="325" r:id="rId6"/>
    <p:sldId id="326" r:id="rId7"/>
    <p:sldId id="327" r:id="rId8"/>
    <p:sldId id="289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CF396F"/>
    <a:srgbClr val="D6A884"/>
    <a:srgbClr val="9C836A"/>
    <a:srgbClr val="333333"/>
    <a:srgbClr val="1E4533"/>
    <a:srgbClr val="B490F2"/>
    <a:srgbClr val="82C5E5"/>
    <a:srgbClr val="81C6E5"/>
    <a:srgbClr val="6FC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2" autoAdjust="0"/>
    <p:restoredTop sz="94656" autoAdjust="0"/>
  </p:normalViewPr>
  <p:slideViewPr>
    <p:cSldViewPr snapToGrid="0">
      <p:cViewPr>
        <p:scale>
          <a:sx n="100" d="100"/>
          <a:sy n="100" d="100"/>
        </p:scale>
        <p:origin x="1128" y="20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BD9AFF-8484-4D86-838B-0E53BD9351A3}"/>
              </a:ext>
            </a:extLst>
          </p:cNvPr>
          <p:cNvGrpSpPr/>
          <p:nvPr userDrawn="1"/>
        </p:nvGrpSpPr>
        <p:grpSpPr>
          <a:xfrm>
            <a:off x="0" y="0"/>
            <a:ext cx="9906000" cy="1309267"/>
            <a:chOff x="217783" y="0"/>
            <a:chExt cx="9906000" cy="13092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B830DF-419C-4B2D-B54A-8F0513901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83" y="0"/>
              <a:ext cx="9906000" cy="1204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D1A271-4277-4CF2-A7BB-1094AEEE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962" y="211524"/>
              <a:ext cx="1681179" cy="1097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1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959452" y="4495586"/>
            <a:ext cx="353079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ko-KR" sz="14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차 프로젝트 </a:t>
            </a:r>
            <a:r>
              <a:rPr lang="en-US" altLang="ko-KR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spc="-8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임성해</a:t>
            </a:r>
            <a:r>
              <a:rPr lang="ko-KR" altLang="en-US" sz="1400" b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5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55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C04F04-81F9-4C3D-8B22-7BBEC2397F72}"/>
              </a:ext>
            </a:extLst>
          </p:cNvPr>
          <p:cNvSpPr/>
          <p:nvPr/>
        </p:nvSpPr>
        <p:spPr>
          <a:xfrm>
            <a:off x="4080122" y="4880897"/>
            <a:ext cx="1546486" cy="3111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2023.05.19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463"/>
            <a:ext cx="9906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8" y="-40480"/>
            <a:ext cx="4569461" cy="689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0035" y="738938"/>
            <a:ext cx="3484807" cy="796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-20038" y="775028"/>
            <a:ext cx="3484807" cy="796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7650" y="880680"/>
            <a:ext cx="2274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/>
                <a:ea typeface="나눔고딕 ExtraBold" panose="020D0904000000000000" pitchFamily="50" charset="-127"/>
              </a:rPr>
              <a:t>CONTENTS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/>
              <a:ea typeface="나눔고딕 ExtraBold" panose="020D09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9BD6BD-EECF-4F34-B0EF-2F6E23DE0DFE}"/>
              </a:ext>
            </a:extLst>
          </p:cNvPr>
          <p:cNvCxnSpPr/>
          <p:nvPr/>
        </p:nvCxnSpPr>
        <p:spPr>
          <a:xfrm>
            <a:off x="5646715" y="2043518"/>
            <a:ext cx="5" cy="3135062"/>
          </a:xfrm>
          <a:prstGeom prst="line">
            <a:avLst/>
          </a:prstGeom>
          <a:ln w="19050">
            <a:solidFill>
              <a:srgbClr val="1E45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A4F3B4-066F-4356-95E9-F049B71A97F9}"/>
              </a:ext>
            </a:extLst>
          </p:cNvPr>
          <p:cNvGrpSpPr/>
          <p:nvPr/>
        </p:nvGrpSpPr>
        <p:grpSpPr>
          <a:xfrm>
            <a:off x="5455813" y="1023135"/>
            <a:ext cx="3229426" cy="2153239"/>
            <a:chOff x="5381676" y="1310306"/>
            <a:chExt cx="3679794" cy="2453531"/>
          </a:xfrm>
          <a:solidFill>
            <a:schemeClr val="accent4">
              <a:lumMod val="20000"/>
              <a:lumOff val="80000"/>
            </a:schemeClr>
          </a:solidFill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89BD6BD-EECF-4F34-B0EF-2F6E23DE0DFE}"/>
                </a:ext>
              </a:extLst>
            </p:cNvPr>
            <p:cNvCxnSpPr>
              <a:stCxn id="17" idx="4"/>
              <a:endCxn id="13" idx="0"/>
            </p:cNvCxnSpPr>
            <p:nvPr/>
          </p:nvCxnSpPr>
          <p:spPr>
            <a:xfrm flipH="1">
              <a:off x="5599206" y="1811622"/>
              <a:ext cx="1198" cy="1092511"/>
            </a:xfrm>
            <a:prstGeom prst="line">
              <a:avLst/>
            </a:prstGeom>
            <a:grpFill/>
            <a:ln w="19050">
              <a:solidFill>
                <a:srgbClr val="1E45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842822-C57A-4FA2-A8BE-E8EFF4223BF5}"/>
                </a:ext>
              </a:extLst>
            </p:cNvPr>
            <p:cNvGrpSpPr/>
            <p:nvPr/>
          </p:nvGrpSpPr>
          <p:grpSpPr>
            <a:xfrm>
              <a:off x="5382874" y="1310306"/>
              <a:ext cx="2849195" cy="889315"/>
              <a:chOff x="5393451" y="1310306"/>
              <a:chExt cx="2849195" cy="889315"/>
            </a:xfrm>
            <a:grpFill/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92669A0-AE39-44B1-99D2-2D02F27086D5}"/>
                  </a:ext>
                </a:extLst>
              </p:cNvPr>
              <p:cNvSpPr/>
              <p:nvPr/>
            </p:nvSpPr>
            <p:spPr>
              <a:xfrm>
                <a:off x="5393451" y="1376562"/>
                <a:ext cx="435060" cy="43506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52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DB27-B026-42A0-B8BA-DA66B30388D8}"/>
                  </a:ext>
                </a:extLst>
              </p:cNvPr>
              <p:cNvSpPr txBox="1"/>
              <p:nvPr/>
            </p:nvSpPr>
            <p:spPr>
              <a:xfrm>
                <a:off x="5889898" y="1310306"/>
                <a:ext cx="2352748" cy="889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기획의도</a:t>
                </a:r>
                <a:endParaRPr lang="en-US" altLang="ko-KR" sz="30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r>
                  <a:rPr lang="en-US" altLang="ko-KR" sz="1270" b="1" spc="-54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r>
                  <a:rPr lang="en-US" altLang="ko-KR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</a:t>
                </a:r>
                <a:r>
                  <a:rPr lang="ko-KR" altLang="en-US" sz="1270" b="1" spc="-54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베르판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사이트 </a:t>
                </a:r>
                <a:r>
                  <a:rPr lang="ko-KR" altLang="en-US" sz="1270" b="1" spc="-54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분석</a:t>
                </a:r>
                <a:endPara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B62459-6DC1-4EEE-B08B-1DB805845D87}"/>
                </a:ext>
              </a:extLst>
            </p:cNvPr>
            <p:cNvSpPr txBox="1"/>
            <p:nvPr/>
          </p:nvSpPr>
          <p:spPr>
            <a:xfrm>
              <a:off x="5879320" y="2874522"/>
              <a:ext cx="3182150" cy="889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제작기법</a:t>
              </a:r>
              <a:endParaRPr lang="en-US" altLang="ko-KR" sz="4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spcBef>
                  <a:spcPts val="155"/>
                </a:spcBef>
                <a:tabLst>
                  <a:tab pos="55224" algn="l"/>
                  <a:tab pos="88358" algn="l"/>
                </a:tabLst>
              </a:pPr>
              <a:r>
                <a:rPr lang="en-US" altLang="ko-KR" sz="1270" b="1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구현에 사용된 기술 </a:t>
              </a:r>
              <a:r>
                <a:rPr lang="ko-KR" altLang="en-US" sz="1270" b="1" spc="-54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리스트</a:t>
              </a:r>
              <a:endPara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09784E8-6D4E-47B1-AE0D-7C9692207A2D}"/>
                </a:ext>
              </a:extLst>
            </p:cNvPr>
            <p:cNvSpPr/>
            <p:nvPr/>
          </p:nvSpPr>
          <p:spPr>
            <a:xfrm>
              <a:off x="5381676" y="2904133"/>
              <a:ext cx="435060" cy="43505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77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52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192669A0-AE39-44B1-99D2-2D02F27086D5}"/>
              </a:ext>
            </a:extLst>
          </p:cNvPr>
          <p:cNvSpPr/>
          <p:nvPr/>
        </p:nvSpPr>
        <p:spPr>
          <a:xfrm>
            <a:off x="5455808" y="5066761"/>
            <a:ext cx="381813" cy="3818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52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5926780" y="5041359"/>
            <a:ext cx="2650292" cy="117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사이트 추가 구현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endParaRPr lang="en-US" altLang="ko-KR" sz="127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1.   </a:t>
            </a:r>
            <a:r>
              <a:rPr lang="ko-KR" altLang="en-US" sz="1270" b="1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추가 구현 영역</a:t>
            </a:r>
            <a:endParaRPr lang="en-US" altLang="ko-KR" sz="127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F4E7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09784E8-6D4E-47B1-AE0D-7C9692207A2D}"/>
              </a:ext>
            </a:extLst>
          </p:cNvPr>
          <p:cNvSpPr/>
          <p:nvPr/>
        </p:nvSpPr>
        <p:spPr>
          <a:xfrm>
            <a:off x="5455807" y="3812288"/>
            <a:ext cx="381813" cy="38181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77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52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62459-6DC1-4EEE-B08B-1DB805845D87}"/>
              </a:ext>
            </a:extLst>
          </p:cNvPr>
          <p:cNvSpPr txBox="1"/>
          <p:nvPr/>
        </p:nvSpPr>
        <p:spPr>
          <a:xfrm>
            <a:off x="5867159" y="377781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사이트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구현</a:t>
            </a:r>
            <a:endParaRPr lang="en-US" altLang="ko-KR" sz="1270" b="1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2362891" cy="396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기존 </a:t>
            </a:r>
            <a:r>
              <a:rPr lang="ko-KR" altLang="en-US" sz="16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베르판</a:t>
            </a: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spc="-5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분석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기획의도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6220" y="180340"/>
            <a:ext cx="612668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65113" algn="l"/>
              </a:tabLst>
            </a:pPr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87556" y="4603858"/>
            <a:ext cx="4213644" cy="1103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이번 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차 프로젝트는 데이터 바인딩이 핵심 포인트라 </a:t>
            </a:r>
            <a:endParaRPr lang="en-US" altLang="ko-KR" sz="1200" spc="-54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기존 </a:t>
            </a:r>
            <a:r>
              <a:rPr lang="ko-KR" altLang="en-US" sz="1200" spc="-54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베르판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사이트를 크게 수정하지 않는 선에서 비슷하게 </a:t>
            </a:r>
            <a:r>
              <a:rPr lang="ko-KR" altLang="en-US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구현하는 것이 목표</a:t>
            </a:r>
            <a:r>
              <a:rPr lang="en-US" altLang="ko-KR" sz="12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2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1" t="-78" r="1" b="61822"/>
          <a:stretch/>
        </p:blipFill>
        <p:spPr>
          <a:xfrm>
            <a:off x="336662" y="1429637"/>
            <a:ext cx="2329052" cy="4492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38550" b="24786"/>
          <a:stretch/>
        </p:blipFill>
        <p:spPr>
          <a:xfrm>
            <a:off x="2862109" y="1429637"/>
            <a:ext cx="2329052" cy="4305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75540" b="-1"/>
          <a:stretch/>
        </p:blipFill>
        <p:spPr>
          <a:xfrm>
            <a:off x="5387556" y="1429637"/>
            <a:ext cx="2329052" cy="28722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82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70369" y="511357"/>
            <a:ext cx="322113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22"/>
              </a:lnSpc>
              <a:spcBef>
                <a:spcPts val="155"/>
              </a:spcBef>
              <a:tabLst>
                <a:tab pos="55224" algn="l"/>
                <a:tab pos="88358" algn="l"/>
              </a:tabLst>
            </a:pPr>
            <a:r>
              <a:rPr lang="ko-KR" altLang="en-US" sz="1600" spc="-5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구현에 사용된 기술 리스트</a:t>
            </a:r>
            <a:endParaRPr lang="en-US" altLang="ko-KR" sz="1600" spc="-5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제작기법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8" y="1355359"/>
            <a:ext cx="4096013" cy="27320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792" y1="32000" x2="54792" y2="32000"/>
                        <a14:foregroundMark x1="55727" y1="79256" x2="55727" y2="79256"/>
                        <a14:foregroundMark x1="50164" y1="78605" x2="50164" y2="78605"/>
                        <a14:foregroundMark x1="50164" y1="72465" x2="50164" y2="72465"/>
                        <a14:foregroundMark x1="47826" y1="78605" x2="47826" y2="78605"/>
                        <a14:foregroundMark x1="40907" y1="80930" x2="40907" y2="80930"/>
                        <a14:foregroundMark x1="57270" y1="78605" x2="57270" y2="78605"/>
                        <a14:foregroundMark x1="62599" y1="78233" x2="62599" y2="78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47" y="1848227"/>
            <a:ext cx="3676937" cy="1848784"/>
          </a:xfrm>
          <a:prstGeom prst="rect">
            <a:avLst/>
          </a:prstGeom>
        </p:spPr>
      </p:pic>
      <p:pic>
        <p:nvPicPr>
          <p:cNvPr id="1026" name="Picture 2" descr="Agregar animaciones con scrollReveal.js - Blog SMFSimple - SMFSimple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419" y="2174922"/>
            <a:ext cx="2045489" cy="12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ue.js 기본 사용법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17" y="3804810"/>
            <a:ext cx="4037090" cy="24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3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42070"/>
          <a:stretch/>
        </p:blipFill>
        <p:spPr>
          <a:xfrm>
            <a:off x="895753" y="1413253"/>
            <a:ext cx="2407340" cy="5168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58234"/>
          <a:stretch/>
        </p:blipFill>
        <p:spPr>
          <a:xfrm>
            <a:off x="3519077" y="1413253"/>
            <a:ext cx="2407340" cy="3726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401" y="1413253"/>
            <a:ext cx="2945912" cy="2884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835507" y="5241931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메인 화면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378022" y="4399982"/>
            <a:ext cx="2612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모바일버전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 메뉴 디자인 변경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2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010" y="6012880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about ]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4" y="1324170"/>
            <a:ext cx="2081413" cy="46094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19" y="1324170"/>
            <a:ext cx="1975975" cy="46064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056" y="1324170"/>
            <a:ext cx="2056637" cy="1695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939" y="1324169"/>
            <a:ext cx="955291" cy="5219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487766" y="6009908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editorial ]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622134" y="6009907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[catalogues ]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361305" y="6009907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press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516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908458">
            <a:off x="483240" y="159588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11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C8F8-3FBC-4BA7-A3D4-9DBC8B611B11}"/>
              </a:ext>
            </a:extLst>
          </p:cNvPr>
          <p:cNvSpPr txBox="1"/>
          <p:nvPr/>
        </p:nvSpPr>
        <p:spPr>
          <a:xfrm>
            <a:off x="1433859" y="308142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사이트 </a:t>
            </a:r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추가 </a:t>
            </a:r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구현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784" y="1"/>
            <a:ext cx="822960" cy="1177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B7410-268C-464E-951F-E1A1E0F7D841}"/>
              </a:ext>
            </a:extLst>
          </p:cNvPr>
          <p:cNvSpPr txBox="1"/>
          <p:nvPr/>
        </p:nvSpPr>
        <p:spPr>
          <a:xfrm>
            <a:off x="557823" y="180340"/>
            <a:ext cx="609462" cy="9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715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5715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21" y="1517904"/>
            <a:ext cx="3873076" cy="45589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23" y="1517904"/>
            <a:ext cx="4388475" cy="36204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864820" y="5272877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카테고리 페이지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427719" y="6183919"/>
            <a:ext cx="1774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[ </a:t>
            </a:r>
            <a:r>
              <a:rPr lang="ko-KR" altLang="en-US" sz="1200" dirty="0" smtClean="0"/>
              <a:t>제품 상세 페이지</a:t>
            </a:r>
            <a:r>
              <a:rPr lang="en-US" altLang="ko-KR" sz="1200" dirty="0" smtClean="0"/>
              <a:t> 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656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063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27AD9-12B3-4DCE-AEFF-3C785F4E05CC}"/>
              </a:ext>
            </a:extLst>
          </p:cNvPr>
          <p:cNvSpPr txBox="1"/>
          <p:nvPr/>
        </p:nvSpPr>
        <p:spPr>
          <a:xfrm>
            <a:off x="4168743" y="4099537"/>
            <a:ext cx="5503958" cy="10695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35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AA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5F3C0F-6C07-40F0-ADEF-5C61C465D226}"/>
              </a:ext>
            </a:extLst>
          </p:cNvPr>
          <p:cNvSpPr/>
          <p:nvPr/>
        </p:nvSpPr>
        <p:spPr>
          <a:xfrm>
            <a:off x="7304694" y="5082347"/>
            <a:ext cx="1933222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8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359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2453</TotalTime>
  <Words>115</Words>
  <Application>Microsoft Office PowerPoint</Application>
  <PresentationFormat>A4 용지(210x297mm)</PresentationFormat>
  <Paragraphs>42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나눔고딕</vt:lpstr>
      <vt:lpstr>나눔고딕 ExtraBold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Sung-Hae</cp:lastModifiedBy>
  <cp:revision>323</cp:revision>
  <dcterms:created xsi:type="dcterms:W3CDTF">2016-06-20T00:21:39Z</dcterms:created>
  <dcterms:modified xsi:type="dcterms:W3CDTF">2023-05-18T13:52:16Z</dcterms:modified>
</cp:coreProperties>
</file>